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92" r:id="rId2"/>
    <p:sldId id="256" r:id="rId3"/>
    <p:sldId id="259" r:id="rId4"/>
    <p:sldId id="260" r:id="rId5"/>
    <p:sldId id="261" r:id="rId6"/>
    <p:sldId id="262" r:id="rId7"/>
    <p:sldId id="263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7C1E9D9-3F3E-4EF2-A5A4-7EC91A49C510}">
          <p14:sldIdLst>
            <p14:sldId id="292"/>
            <p14:sldId id="256"/>
            <p14:sldId id="259"/>
            <p14:sldId id="260"/>
            <p14:sldId id="261"/>
            <p14:sldId id="262"/>
            <p14:sldId id="263"/>
          </p14:sldIdLst>
        </p14:section>
        <p14:section name="Abschnitt ohne Titel" id="{3A53A8EC-17EA-4724-ADA9-B8404A3063E9}">
          <p14:sldIdLst>
            <p14:sldId id="257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51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sp>
        <p:nvSpPr>
          <p:cNvPr id="28" name="Titel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32" name="Inhaltsplatzhalt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34" name="Inhaltsplatzhalt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nhaltsplatzhalt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31" name="Titel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de-DE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9D2BA02-687F-41F5-BE9C-5620DB419BA1}" type="datetimeFigureOut">
              <a:rPr lang="de-DE" smtClean="0"/>
              <a:t>19. Jun. 2020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93B93C9-6266-4B12-85E6-E812208BD50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wmf"/><Relationship Id="rId4" Type="http://schemas.openxmlformats.org/officeDocument/2006/relationships/image" Target="../media/image7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wmf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jp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" b="5130"/>
          <a:stretch>
            <a:fillRect/>
          </a:stretch>
        </p:blipFill>
        <p:spPr>
          <a:xfrm>
            <a:off x="4211960" y="332656"/>
            <a:ext cx="3283496" cy="3034117"/>
          </a:xfrm>
        </p:spPr>
      </p:pic>
      <p:sp>
        <p:nvSpPr>
          <p:cNvPr id="8" name="Textfeld 7"/>
          <p:cNvSpPr txBox="1"/>
          <p:nvPr/>
        </p:nvSpPr>
        <p:spPr>
          <a:xfrm>
            <a:off x="827584" y="940078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Jetzt geht’s los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3528" y="2780928"/>
            <a:ext cx="3744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50 Jahre seit dem Beginn unserer Lehrzeit. </a:t>
            </a:r>
          </a:p>
          <a:p>
            <a:r>
              <a:rPr lang="de-DE" dirty="0"/>
              <a:t>Erinnert ihr euch noch?</a:t>
            </a:r>
          </a:p>
          <a:p>
            <a:endParaRPr lang="de-DE" dirty="0"/>
          </a:p>
          <a:p>
            <a:r>
              <a:rPr lang="de-DE" u="sng" dirty="0"/>
              <a:t>Franke: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Kannst oder kannst nicht? Kannst nicht? Setzen, 6!</a:t>
            </a:r>
          </a:p>
          <a:p>
            <a:endParaRPr lang="de-DE" dirty="0"/>
          </a:p>
          <a:p>
            <a:r>
              <a:rPr lang="de-DE" dirty="0"/>
              <a:t>Kalin, geh zum Friseur, deine langen Haare verdecken deinen Geist.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3645024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841685" cy="540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07960"/>
            <a:ext cx="3199606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feld 12"/>
          <p:cNvSpPr txBox="1"/>
          <p:nvPr/>
        </p:nvSpPr>
        <p:spPr>
          <a:xfrm>
            <a:off x="2458574" y="587727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den Everley-Brothers lassen sich die Mädels auch mit Klo-Papier einwickeln</a:t>
            </a:r>
          </a:p>
        </p:txBody>
      </p:sp>
    </p:spTree>
    <p:extLst>
      <p:ext uri="{BB962C8B-B14F-4D97-AF65-F5344CB8AC3E}">
        <p14:creationId xmlns:p14="http://schemas.microsoft.com/office/powerpoint/2010/main" val="41039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7122" r="13901" b="8957"/>
          <a:stretch/>
        </p:blipFill>
        <p:spPr>
          <a:xfrm>
            <a:off x="827584" y="260648"/>
            <a:ext cx="4294414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6619" r="20356" b="10929"/>
          <a:stretch/>
        </p:blipFill>
        <p:spPr>
          <a:xfrm>
            <a:off x="3851920" y="3318605"/>
            <a:ext cx="4845883" cy="2938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5292079" y="692696"/>
            <a:ext cx="352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Lustig war das  Berufsschulleben,</a:t>
            </a:r>
          </a:p>
          <a:p>
            <a:r>
              <a:rPr lang="de-DE" dirty="0"/>
              <a:t>faria, faria Ho!</a:t>
            </a:r>
          </a:p>
        </p:txBody>
      </p:sp>
      <p:pic>
        <p:nvPicPr>
          <p:cNvPr id="1026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132263"/>
            <a:ext cx="1830387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8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539552" y="404664"/>
            <a:ext cx="4422124" cy="31878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91128"/>
            <a:ext cx="4578319" cy="303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681984" cy="24749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92080" y="764704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Dienstsport, wer will mit Archie Riess Steine, Hammer oder Speere werfen?</a:t>
            </a:r>
          </a:p>
          <a:p>
            <a:endParaRPr lang="de-DE" dirty="0"/>
          </a:p>
          <a:p>
            <a:r>
              <a:rPr lang="de-DE" dirty="0"/>
              <a:t>Wer nie den Ball auf Grandplatz spielt, der weiß nichts von Schrammen.</a:t>
            </a:r>
          </a:p>
        </p:txBody>
      </p:sp>
    </p:spTree>
    <p:extLst>
      <p:ext uri="{BB962C8B-B14F-4D97-AF65-F5344CB8AC3E}">
        <p14:creationId xmlns:p14="http://schemas.microsoft.com/office/powerpoint/2010/main" val="12582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2" b="16492"/>
          <a:stretch>
            <a:fillRect/>
          </a:stretch>
        </p:blipFill>
        <p:spPr>
          <a:xfrm>
            <a:off x="179512" y="332656"/>
            <a:ext cx="4968552" cy="355018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10" y="2492896"/>
            <a:ext cx="3902369" cy="403244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13378" y="10527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Hannover Messe, vorher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9552" y="42210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Hannover Messe, während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3953632" y="558924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" name="Pfeil nach links 9"/>
          <p:cNvSpPr/>
          <p:nvPr/>
        </p:nvSpPr>
        <p:spPr>
          <a:xfrm>
            <a:off x="5436096" y="476672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1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48680"/>
            <a:ext cx="5486400" cy="5705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251520" y="1916832"/>
            <a:ext cx="2664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Hannover Messe danach,</a:t>
            </a:r>
          </a:p>
          <a:p>
            <a:r>
              <a:rPr lang="de-DE" dirty="0"/>
              <a:t>Jetzt erst mal alle Prospekte und Werbeblätter lesen, danach für die Berufsschule Zusammenfassung schreiben und alles merken.</a:t>
            </a:r>
          </a:p>
          <a:p>
            <a:endParaRPr lang="de-DE" dirty="0"/>
          </a:p>
          <a:p>
            <a:r>
              <a:rPr lang="de-DE" dirty="0"/>
              <a:t>Wir wollen Input, Input, Input!</a:t>
            </a:r>
          </a:p>
        </p:txBody>
      </p:sp>
    </p:spTree>
    <p:extLst>
      <p:ext uri="{BB962C8B-B14F-4D97-AF65-F5344CB8AC3E}">
        <p14:creationId xmlns:p14="http://schemas.microsoft.com/office/powerpoint/2010/main" val="38150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" y="332656"/>
            <a:ext cx="4564495" cy="3193558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01008"/>
            <a:ext cx="4256244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44824"/>
            <a:ext cx="3013177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feld 8"/>
          <p:cNvSpPr txBox="1"/>
          <p:nvPr/>
        </p:nvSpPr>
        <p:spPr>
          <a:xfrm>
            <a:off x="4860032" y="40466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fuhren mit der Eisenbahn!</a:t>
            </a:r>
          </a:p>
          <a:p>
            <a:endParaRPr lang="de-DE" dirty="0"/>
          </a:p>
          <a:p>
            <a:r>
              <a:rPr lang="de-DE" dirty="0"/>
              <a:t>Wohin? Nach </a:t>
            </a:r>
            <a:r>
              <a:rPr lang="de-DE" sz="3600" b="1" dirty="0">
                <a:solidFill>
                  <a:srgbClr val="FF0000"/>
                </a:solidFill>
              </a:rPr>
              <a:t>SYLT</a:t>
            </a:r>
          </a:p>
        </p:txBody>
      </p:sp>
    </p:spTree>
    <p:extLst>
      <p:ext uri="{BB962C8B-B14F-4D97-AF65-F5344CB8AC3E}">
        <p14:creationId xmlns:p14="http://schemas.microsoft.com/office/powerpoint/2010/main" val="40095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 b="1478"/>
          <a:stretch>
            <a:fillRect/>
          </a:stretch>
        </p:blipFill>
        <p:spPr>
          <a:xfrm rot="19196637">
            <a:off x="613084" y="2357406"/>
            <a:ext cx="4304232" cy="3140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6202">
            <a:off x="4333645" y="1927778"/>
            <a:ext cx="4521136" cy="3092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/>
          <p:cNvSpPr txBox="1"/>
          <p:nvPr/>
        </p:nvSpPr>
        <p:spPr>
          <a:xfrm>
            <a:off x="3419872" y="5445224"/>
            <a:ext cx="3318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waren da! </a:t>
            </a:r>
          </a:p>
          <a:p>
            <a:r>
              <a:rPr lang="de-DE" dirty="0"/>
              <a:t>Und wenn ich groß bin, dann fahre ich auch nen Jaguar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730927" y="435086"/>
            <a:ext cx="1201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rgbClr val="FF0000"/>
                </a:solidFill>
              </a:rPr>
              <a:t>Sylt</a:t>
            </a:r>
          </a:p>
        </p:txBody>
      </p:sp>
    </p:spTree>
    <p:extLst>
      <p:ext uri="{BB962C8B-B14F-4D97-AF65-F5344CB8AC3E}">
        <p14:creationId xmlns:p14="http://schemas.microsoft.com/office/powerpoint/2010/main" val="27042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r="4494"/>
          <a:stretch>
            <a:fillRect/>
          </a:stretch>
        </p:blipFill>
        <p:spPr>
          <a:xfrm>
            <a:off x="395536" y="1052736"/>
            <a:ext cx="6840760" cy="4931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feld 5"/>
          <p:cNvSpPr txBox="1"/>
          <p:nvPr/>
        </p:nvSpPr>
        <p:spPr>
          <a:xfrm>
            <a:off x="4067589" y="47667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wir waren auf Helgoland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64288" y="2052802"/>
            <a:ext cx="1368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Aber  mit dem Schiff, und billig Schnaps und Zigaretten gab es auch!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67744" y="6235639"/>
            <a:ext cx="327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Baasch, Doege, Harder, Fengler, Bülck, Harm</a:t>
            </a:r>
          </a:p>
        </p:txBody>
      </p:sp>
    </p:spTree>
    <p:extLst>
      <p:ext uri="{BB962C8B-B14F-4D97-AF65-F5344CB8AC3E}">
        <p14:creationId xmlns:p14="http://schemas.microsoft.com/office/powerpoint/2010/main" val="28834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196"/>
          <a:stretch>
            <a:fillRect/>
          </a:stretch>
        </p:blipFill>
        <p:spPr>
          <a:xfrm>
            <a:off x="251520" y="908720"/>
            <a:ext cx="4674186" cy="3410161"/>
          </a:xfrm>
          <a:prstGeom prst="plaqu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2367272" y="29200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Hof Hammer, eine starke Gemeinschaft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779912" cy="2709207"/>
          </a:xfrm>
          <a:prstGeom prst="hexagon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 r="2190" b="7297"/>
          <a:stretch/>
        </p:blipFill>
        <p:spPr>
          <a:xfrm>
            <a:off x="4599520" y="3845379"/>
            <a:ext cx="4185251" cy="2612571"/>
          </a:xfrm>
          <a:prstGeom prst="ellipse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3263347" cy="23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2257"/>
          <a:stretch>
            <a:fillRect/>
          </a:stretch>
        </p:blipFill>
        <p:spPr>
          <a:xfrm>
            <a:off x="395536" y="351420"/>
            <a:ext cx="4291616" cy="324035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3084576" cy="43403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" r="3562"/>
          <a:stretch/>
        </p:blipFill>
        <p:spPr>
          <a:xfrm>
            <a:off x="395536" y="3591779"/>
            <a:ext cx="4256282" cy="28359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76258" y="5085184"/>
            <a:ext cx="3344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 ½ Jahre Lager, es hat uns nicht geschadet.</a:t>
            </a:r>
          </a:p>
          <a:p>
            <a:r>
              <a:rPr lang="de-DE" dirty="0"/>
              <a:t>Bei Daffi hat es allerdings Spuren hinterlassen.</a:t>
            </a:r>
          </a:p>
        </p:txBody>
      </p:sp>
    </p:spTree>
    <p:extLst>
      <p:ext uri="{BB962C8B-B14F-4D97-AF65-F5344CB8AC3E}">
        <p14:creationId xmlns:p14="http://schemas.microsoft.com/office/powerpoint/2010/main" val="9023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b="2962"/>
          <a:stretch>
            <a:fillRect/>
          </a:stretch>
        </p:blipFill>
        <p:spPr>
          <a:xfrm>
            <a:off x="3707904" y="1988840"/>
            <a:ext cx="4967337" cy="33390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9" y="805354"/>
            <a:ext cx="2215611" cy="3168352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5" name="Textfeld 4"/>
          <p:cNvSpPr txBox="1"/>
          <p:nvPr/>
        </p:nvSpPr>
        <p:spPr>
          <a:xfrm>
            <a:off x="3851920" y="62068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 begleiteten uns in unserem neuen Lebensabschnitt „Berufsausbildung“.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7544" y="4149080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Conradsen, Fey, Franke (ob)</a:t>
            </a:r>
          </a:p>
          <a:p>
            <a:r>
              <a:rPr lang="de-DE" dirty="0"/>
              <a:t>Kalkbrenner, Eggert, Schmidt, die </a:t>
            </a:r>
            <a:r>
              <a:rPr lang="de-DE" dirty="0" err="1"/>
              <a:t>Thede</a:t>
            </a:r>
            <a:r>
              <a:rPr lang="de-DE" dirty="0"/>
              <a:t>-Gang (</a:t>
            </a:r>
            <a:r>
              <a:rPr lang="de-DE" dirty="0" err="1"/>
              <a:t>re</a:t>
            </a:r>
            <a:r>
              <a:rPr lang="de-DE" dirty="0"/>
              <a:t>)</a:t>
            </a:r>
          </a:p>
        </p:txBody>
      </p:sp>
      <p:sp>
        <p:nvSpPr>
          <p:cNvPr id="2" name="Pfeil nach unten 1"/>
          <p:cNvSpPr/>
          <p:nvPr/>
        </p:nvSpPr>
        <p:spPr>
          <a:xfrm rot="10800000">
            <a:off x="1111419" y="3407023"/>
            <a:ext cx="242316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rechts 2"/>
          <p:cNvSpPr/>
          <p:nvPr/>
        </p:nvSpPr>
        <p:spPr>
          <a:xfrm>
            <a:off x="2633712" y="5262080"/>
            <a:ext cx="864096" cy="2551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7185"/>
          <a:stretch>
            <a:fillRect/>
          </a:stretch>
        </p:blipFill>
        <p:spPr>
          <a:xfrm>
            <a:off x="1547664" y="404664"/>
            <a:ext cx="6635080" cy="4724146"/>
          </a:xfrm>
        </p:spPr>
      </p:pic>
      <p:sp>
        <p:nvSpPr>
          <p:cNvPr id="6" name="Textfeld 5"/>
          <p:cNvSpPr txBox="1"/>
          <p:nvPr/>
        </p:nvSpPr>
        <p:spPr>
          <a:xfrm>
            <a:off x="1691680" y="553990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Auch hier sind die Spuren des Lotterlebens unverkennbar</a:t>
            </a:r>
          </a:p>
        </p:txBody>
      </p:sp>
    </p:spTree>
    <p:extLst>
      <p:ext uri="{BB962C8B-B14F-4D97-AF65-F5344CB8AC3E}">
        <p14:creationId xmlns:p14="http://schemas.microsoft.com/office/powerpoint/2010/main" val="34345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314"/>
          <a:stretch>
            <a:fillRect/>
          </a:stretch>
        </p:blipFill>
        <p:spPr>
          <a:xfrm>
            <a:off x="467544" y="548680"/>
            <a:ext cx="4215045" cy="282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73" y="692696"/>
            <a:ext cx="3657600" cy="253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36860"/>
            <a:ext cx="3608832" cy="2487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888">
            <a:off x="5504799" y="3657044"/>
            <a:ext cx="3325368" cy="219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feld 17"/>
          <p:cNvSpPr txBox="1"/>
          <p:nvPr/>
        </p:nvSpPr>
        <p:spPr>
          <a:xfrm>
            <a:off x="3779912" y="3573016"/>
            <a:ext cx="1728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Kopenhagen, da war Harry noch mit an Bord.</a:t>
            </a:r>
          </a:p>
          <a:p>
            <a:endParaRPr lang="de-DE" dirty="0"/>
          </a:p>
          <a:p>
            <a:r>
              <a:rPr lang="de-DE" dirty="0"/>
              <a:t>Es gab nichts zu essen, dafür aber mit Musik</a:t>
            </a:r>
          </a:p>
        </p:txBody>
      </p:sp>
    </p:spTree>
    <p:extLst>
      <p:ext uri="{BB962C8B-B14F-4D97-AF65-F5344CB8AC3E}">
        <p14:creationId xmlns:p14="http://schemas.microsoft.com/office/powerpoint/2010/main" val="2541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2808312" cy="3964676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6672"/>
            <a:ext cx="409167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4176464" cy="278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feld 14"/>
          <p:cNvSpPr txBox="1"/>
          <p:nvPr/>
        </p:nvSpPr>
        <p:spPr>
          <a:xfrm>
            <a:off x="513132" y="4647715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Geraucht wurde immer und überall. Selbst die Jungfrau wurde vollgequalmt.</a:t>
            </a:r>
          </a:p>
        </p:txBody>
      </p:sp>
    </p:spTree>
    <p:extLst>
      <p:ext uri="{BB962C8B-B14F-4D97-AF65-F5344CB8AC3E}">
        <p14:creationId xmlns:p14="http://schemas.microsoft.com/office/powerpoint/2010/main" val="1288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648"/>
            <a:ext cx="4752528" cy="6336704"/>
          </a:xfrm>
        </p:spPr>
      </p:pic>
      <p:sp>
        <p:nvSpPr>
          <p:cNvPr id="6" name="Textfeld 5"/>
          <p:cNvSpPr txBox="1"/>
          <p:nvPr/>
        </p:nvSpPr>
        <p:spPr>
          <a:xfrm>
            <a:off x="683568" y="980728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Hier der Beweis:</a:t>
            </a:r>
          </a:p>
          <a:p>
            <a:endParaRPr lang="de-DE" dirty="0"/>
          </a:p>
          <a:p>
            <a:r>
              <a:rPr lang="de-DE" dirty="0"/>
              <a:t>Nicht nur der THW wird manchmal nur Zweiter.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Hier begannen und endeten Sportskarrieren</a:t>
            </a:r>
          </a:p>
        </p:txBody>
      </p:sp>
    </p:spTree>
    <p:extLst>
      <p:ext uri="{BB962C8B-B14F-4D97-AF65-F5344CB8AC3E}">
        <p14:creationId xmlns:p14="http://schemas.microsoft.com/office/powerpoint/2010/main" val="34054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4" t="15902" r="14243" b="10681"/>
          <a:stretch/>
        </p:blipFill>
        <p:spPr>
          <a:xfrm>
            <a:off x="2878089" y="188640"/>
            <a:ext cx="4536503" cy="6272004"/>
          </a:xfrm>
          <a:solidFill>
            <a:schemeClr val="tx2">
              <a:lumMod val="75000"/>
            </a:schemeClr>
          </a:solidFill>
        </p:spPr>
      </p:pic>
      <p:sp>
        <p:nvSpPr>
          <p:cNvPr id="6" name="Rahmen 5"/>
          <p:cNvSpPr/>
          <p:nvPr/>
        </p:nvSpPr>
        <p:spPr>
          <a:xfrm>
            <a:off x="3635896" y="404664"/>
            <a:ext cx="3744416" cy="1296144"/>
          </a:xfrm>
          <a:prstGeom prst="bevel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67544" y="764704"/>
            <a:ext cx="2304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Ja, durch eigene Hände Arbeit kann man es weit bringen.</a:t>
            </a:r>
          </a:p>
          <a:p>
            <a:endParaRPr lang="de-DE" dirty="0"/>
          </a:p>
          <a:p>
            <a:r>
              <a:rPr lang="de-DE" dirty="0"/>
              <a:t>Wer immer fleißig spart, der kann es zum Millionär bringen. Bei den Löhnen!</a:t>
            </a:r>
          </a:p>
        </p:txBody>
      </p:sp>
    </p:spTree>
    <p:extLst>
      <p:ext uri="{BB962C8B-B14F-4D97-AF65-F5344CB8AC3E}">
        <p14:creationId xmlns:p14="http://schemas.microsoft.com/office/powerpoint/2010/main" val="24053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r="2825"/>
          <a:stretch>
            <a:fillRect/>
          </a:stretch>
        </p:blipFill>
        <p:spPr>
          <a:xfrm>
            <a:off x="467544" y="1981427"/>
            <a:ext cx="3777244" cy="3043808"/>
          </a:xfrm>
          <a:prstGeom prst="pentagon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59" y="764704"/>
            <a:ext cx="3497436" cy="2433447"/>
          </a:xfrm>
          <a:prstGeom prst="cloudCallou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05064"/>
            <a:ext cx="4032448" cy="2587335"/>
          </a:xfrm>
          <a:prstGeom prst="decagon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Textfeld 10"/>
          <p:cNvSpPr txBox="1"/>
          <p:nvPr/>
        </p:nvSpPr>
        <p:spPr>
          <a:xfrm>
            <a:off x="395536" y="248044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sind Fernmeldehandwerker, wir können alles!</a:t>
            </a:r>
          </a:p>
          <a:p>
            <a:r>
              <a:rPr lang="de-DE" dirty="0"/>
              <a:t>Auch die Bretter, die die Welt bedeuten, erobern. </a:t>
            </a:r>
            <a:r>
              <a:rPr lang="de-DE" dirty="0" err="1"/>
              <a:t>FHdW</a:t>
            </a:r>
            <a:r>
              <a:rPr lang="de-DE" dirty="0"/>
              <a:t> machen Filme, einer ist begnadeter Kabarettist, ein anderer herrscht über Zeitungen</a:t>
            </a:r>
          </a:p>
        </p:txBody>
      </p:sp>
    </p:spTree>
    <p:extLst>
      <p:ext uri="{BB962C8B-B14F-4D97-AF65-F5344CB8AC3E}">
        <p14:creationId xmlns:p14="http://schemas.microsoft.com/office/powerpoint/2010/main" val="11483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776"/>
          <a:stretch>
            <a:fillRect/>
          </a:stretch>
        </p:blipFill>
        <p:spPr>
          <a:xfrm>
            <a:off x="395536" y="548680"/>
            <a:ext cx="5041570" cy="3634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0688"/>
            <a:ext cx="3187020" cy="49719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611560" y="4941168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Franz Riess lädt zum Weihnachtskaffe, Hans Bockhold und äh, äh .., mir ist der Name entfallen, verschenken W 48er an die Kinder, welche Freude. </a:t>
            </a:r>
          </a:p>
        </p:txBody>
      </p:sp>
    </p:spTree>
    <p:extLst>
      <p:ext uri="{BB962C8B-B14F-4D97-AF65-F5344CB8AC3E}">
        <p14:creationId xmlns:p14="http://schemas.microsoft.com/office/powerpoint/2010/main" val="32671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r="2949"/>
          <a:stretch>
            <a:fillRect/>
          </a:stretch>
        </p:blipFill>
        <p:spPr>
          <a:xfrm>
            <a:off x="323528" y="597361"/>
            <a:ext cx="2998653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0648"/>
            <a:ext cx="4940898" cy="2893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993204" cy="2885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63" y="3861048"/>
            <a:ext cx="3561912" cy="238718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27584" y="321297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Coole Klamotten, eh. Dabei ist die Konfirmation schon lange vorbei</a:t>
            </a:r>
          </a:p>
        </p:txBody>
      </p:sp>
    </p:spTree>
    <p:extLst>
      <p:ext uri="{BB962C8B-B14F-4D97-AF65-F5344CB8AC3E}">
        <p14:creationId xmlns:p14="http://schemas.microsoft.com/office/powerpoint/2010/main" val="33684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r="6293"/>
          <a:stretch>
            <a:fillRect/>
          </a:stretch>
        </p:blipFill>
        <p:spPr>
          <a:xfrm>
            <a:off x="251520" y="260648"/>
            <a:ext cx="3995557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4" y="3297376"/>
            <a:ext cx="5528422" cy="2974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38" y="404664"/>
            <a:ext cx="4392488" cy="2807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6444208" y="3861048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Töröhrrr, geile Stimmung.</a:t>
            </a:r>
          </a:p>
          <a:p>
            <a:endParaRPr lang="de-DE" dirty="0"/>
          </a:p>
          <a:p>
            <a:r>
              <a:rPr lang="de-DE" dirty="0"/>
              <a:t>Einzig der Svandrilik hat den Ernst der Lage erkannt.</a:t>
            </a:r>
          </a:p>
        </p:txBody>
      </p:sp>
    </p:spTree>
    <p:extLst>
      <p:ext uri="{BB962C8B-B14F-4D97-AF65-F5344CB8AC3E}">
        <p14:creationId xmlns:p14="http://schemas.microsoft.com/office/powerpoint/2010/main" val="29089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4284"/>
          <a:stretch>
            <a:fillRect/>
          </a:stretch>
        </p:blipFill>
        <p:spPr>
          <a:xfrm>
            <a:off x="5361756" y="892112"/>
            <a:ext cx="3546545" cy="2525123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5256584" cy="2898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3" y="157512"/>
            <a:ext cx="5040560" cy="325972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40152" y="3861048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Gleich ist Bescherung, </a:t>
            </a:r>
            <a:r>
              <a:rPr lang="de-DE" dirty="0" err="1"/>
              <a:t>Horsti</a:t>
            </a:r>
            <a:r>
              <a:rPr lang="de-DE" dirty="0"/>
              <a:t> Grimm verteilt den Inhalt seiner Schublade und Heinz Barlach ein paar Kabelenden.</a:t>
            </a:r>
          </a:p>
          <a:p>
            <a:r>
              <a:rPr lang="de-DE" dirty="0"/>
              <a:t>Herr Franke sagt dann noch ein Gedicht auf.</a:t>
            </a:r>
          </a:p>
          <a:p>
            <a:r>
              <a:rPr lang="de-DE" dirty="0"/>
              <a:t>Prost Neujahr!</a:t>
            </a:r>
          </a:p>
        </p:txBody>
      </p:sp>
    </p:spTree>
    <p:extLst>
      <p:ext uri="{BB962C8B-B14F-4D97-AF65-F5344CB8AC3E}">
        <p14:creationId xmlns:p14="http://schemas.microsoft.com/office/powerpoint/2010/main" val="34709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547945"/>
            <a:ext cx="2952328" cy="4161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4680520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feld 2"/>
          <p:cNvSpPr txBox="1"/>
          <p:nvPr/>
        </p:nvSpPr>
        <p:spPr>
          <a:xfrm>
            <a:off x="1115616" y="490695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Sind auch alle schön fleißig?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99992" y="535415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Schröder und Lippmann, was  will man mehr?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9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16" presetClass="exit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" presetID="16" presetClass="exit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9271"/>
          <a:stretch>
            <a:fillRect/>
          </a:stretch>
        </p:blipFill>
        <p:spPr>
          <a:xfrm>
            <a:off x="1331640" y="1412776"/>
            <a:ext cx="5948618" cy="4339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971600" y="6212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kleine Finger gehört abgespreizt und das hohe C klingt aber sonst anders.</a:t>
            </a:r>
          </a:p>
        </p:txBody>
      </p:sp>
    </p:spTree>
    <p:extLst>
      <p:ext uri="{BB962C8B-B14F-4D97-AF65-F5344CB8AC3E}">
        <p14:creationId xmlns:p14="http://schemas.microsoft.com/office/powerpoint/2010/main" val="24167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320480" cy="6069246"/>
          </a:xfrm>
        </p:spPr>
      </p:pic>
      <p:sp>
        <p:nvSpPr>
          <p:cNvPr id="6" name="Textfeld 5"/>
          <p:cNvSpPr txBox="1"/>
          <p:nvPr/>
        </p:nvSpPr>
        <p:spPr>
          <a:xfrm>
            <a:off x="5364088" y="2348880"/>
            <a:ext cx="3384376" cy="4124206"/>
          </a:xfrm>
          <a:prstGeom prst="rect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Mütter, Väter, nehmt eure Kinder von der Straße,</a:t>
            </a:r>
          </a:p>
          <a:p>
            <a:endParaRPr lang="de-DE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de-DE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Der Zirkus POST </a:t>
            </a:r>
          </a:p>
          <a:p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kommt in den Ort.</a:t>
            </a:r>
          </a:p>
          <a:p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Wenn Werner Will singt, dann sinken die Mädels in </a:t>
            </a:r>
            <a:r>
              <a:rPr lang="de-D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Ohn</a:t>
            </a:r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-macht. </a:t>
            </a:r>
          </a:p>
          <a:p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Also los, zeigt euch von der guten Seite! </a:t>
            </a:r>
          </a:p>
        </p:txBody>
      </p:sp>
      <p:pic>
        <p:nvPicPr>
          <p:cNvPr id="1026" name="Picture 2" descr="C:\Users\Reiner2\AppData\Local\Microsoft\Windows\Temporary Internet Files\Content.IE5\Z011XH9Q\MC90043475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313" y="513009"/>
            <a:ext cx="1835870" cy="183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3328" r="10609" b="6544"/>
          <a:stretch/>
        </p:blipFill>
        <p:spPr>
          <a:xfrm>
            <a:off x="539552" y="3501008"/>
            <a:ext cx="3175907" cy="303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2336" r="15573" b="6055"/>
          <a:stretch/>
        </p:blipFill>
        <p:spPr>
          <a:xfrm>
            <a:off x="5364088" y="476672"/>
            <a:ext cx="3494315" cy="296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571" r="20357" b="4714"/>
          <a:stretch/>
        </p:blipFill>
        <p:spPr>
          <a:xfrm>
            <a:off x="1043608" y="238989"/>
            <a:ext cx="3240360" cy="3201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Reiner2\AppData\Local\Microsoft\Windows\Temporary Internet Files\Content.IE5\1QRUH5GC\MC9004113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14" y="3284984"/>
            <a:ext cx="1308584" cy="10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851920" y="4583407"/>
            <a:ext cx="4896544" cy="1754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Horden fahrendes Volk fallen  über Dörfer, Flecken und Ortschaften her. Sie wühlen in der Erde, zerstören was ihnen in die Hände fällt und lassen ganze Landstriche verwüstet zurück.</a:t>
            </a:r>
          </a:p>
        </p:txBody>
      </p:sp>
    </p:spTree>
    <p:extLst>
      <p:ext uri="{BB962C8B-B14F-4D97-AF65-F5344CB8AC3E}">
        <p14:creationId xmlns:p14="http://schemas.microsoft.com/office/powerpoint/2010/main" val="38217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r="22053"/>
          <a:stretch/>
        </p:blipFill>
        <p:spPr>
          <a:xfrm>
            <a:off x="395536" y="332657"/>
            <a:ext cx="3024336" cy="312273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 t="12286" r="20982" b="5858"/>
          <a:stretch/>
        </p:blipFill>
        <p:spPr>
          <a:xfrm>
            <a:off x="5724128" y="404664"/>
            <a:ext cx="2912440" cy="280831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8716" r="25893" b="10999"/>
          <a:stretch/>
        </p:blipFill>
        <p:spPr>
          <a:xfrm>
            <a:off x="5004048" y="3429000"/>
            <a:ext cx="3240361" cy="29902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2" t="20649" r="11250" b="15780"/>
          <a:stretch/>
        </p:blipFill>
        <p:spPr>
          <a:xfrm>
            <a:off x="318407" y="3555737"/>
            <a:ext cx="3605521" cy="307957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19872" y="548680"/>
            <a:ext cx="223224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Wühlarbeit, macht hungrig</a:t>
            </a:r>
          </a:p>
        </p:txBody>
      </p:sp>
      <p:pic>
        <p:nvPicPr>
          <p:cNvPr id="3074" name="Picture 2" descr="C:\Users\Reiner2\AppData\Local\Microsoft\Windows\Temporary Internet Files\Content.IE5\63ZWMLFV\MC90031852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58" y="2245899"/>
            <a:ext cx="1819275" cy="10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11575" r="33232" b="18420"/>
          <a:stretch/>
        </p:blipFill>
        <p:spPr>
          <a:xfrm>
            <a:off x="174289" y="241718"/>
            <a:ext cx="3456079" cy="2996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5" t="14571" r="28482" b="17000"/>
          <a:stretch/>
        </p:blipFill>
        <p:spPr>
          <a:xfrm>
            <a:off x="6012160" y="344641"/>
            <a:ext cx="2797038" cy="30243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20857" r="38393" b="4285"/>
          <a:stretch/>
        </p:blipFill>
        <p:spPr>
          <a:xfrm>
            <a:off x="827584" y="3284984"/>
            <a:ext cx="2357502" cy="3329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9" t="22488" r="35804" b="11429"/>
          <a:stretch/>
        </p:blipFill>
        <p:spPr>
          <a:xfrm>
            <a:off x="3563888" y="3535210"/>
            <a:ext cx="2534420" cy="2960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feld 16"/>
          <p:cNvSpPr txBox="1"/>
          <p:nvPr/>
        </p:nvSpPr>
        <p:spPr>
          <a:xfrm>
            <a:off x="3707904" y="1283568"/>
            <a:ext cx="208823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Streetworkers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516216" y="4957147"/>
            <a:ext cx="2148966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Man </a:t>
            </a:r>
            <a:r>
              <a:rPr lang="de-DE" sz="2000" dirty="0"/>
              <a:t>achte</a:t>
            </a:r>
            <a:r>
              <a:rPr lang="de-DE" dirty="0"/>
              <a:t> auf die Kinder im Hintergrund</a:t>
            </a:r>
          </a:p>
        </p:txBody>
      </p:sp>
      <p:sp>
        <p:nvSpPr>
          <p:cNvPr id="19" name="Pfeil nach links 18"/>
          <p:cNvSpPr/>
          <p:nvPr/>
        </p:nvSpPr>
        <p:spPr>
          <a:xfrm>
            <a:off x="5796136" y="4530827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8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436" y="476672"/>
            <a:ext cx="3018396" cy="4104456"/>
          </a:xfrm>
        </p:spPr>
      </p:pic>
      <p:pic>
        <p:nvPicPr>
          <p:cNvPr id="4098" name="Picture 2" descr="C:\Users\Reiner2\AppData\Local\Microsoft\Windows\Temporary Internet Files\Content.IE5\5I00ZRYQ\MP90041409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9314" y="245924"/>
            <a:ext cx="1368152" cy="17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159426" y="2158184"/>
            <a:ext cx="252028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Die Wegelagerer haben wieder  zugeschlagen!</a:t>
            </a:r>
          </a:p>
          <a:p>
            <a:r>
              <a:rPr lang="de-DE" dirty="0">
                <a:solidFill>
                  <a:schemeClr val="bg1"/>
                </a:solidFill>
              </a:rPr>
              <a:t>Kinder schreien.</a:t>
            </a:r>
          </a:p>
        </p:txBody>
      </p:sp>
      <p:sp>
        <p:nvSpPr>
          <p:cNvPr id="8" name="Pfeil nach links 7"/>
          <p:cNvSpPr/>
          <p:nvPr/>
        </p:nvSpPr>
        <p:spPr>
          <a:xfrm>
            <a:off x="2411760" y="2964297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56" y="245924"/>
            <a:ext cx="3059640" cy="42631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25177" r="4740" b="-96"/>
          <a:stretch/>
        </p:blipFill>
        <p:spPr>
          <a:xfrm>
            <a:off x="3099356" y="3645024"/>
            <a:ext cx="264042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1706" r="15761" b="4867"/>
          <a:stretch/>
        </p:blipFill>
        <p:spPr>
          <a:xfrm>
            <a:off x="323528" y="260648"/>
            <a:ext cx="3879141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2976"/>
            <a:ext cx="2423032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501008"/>
            <a:ext cx="284576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5" b="3553"/>
          <a:stretch/>
        </p:blipFill>
        <p:spPr>
          <a:xfrm>
            <a:off x="5842904" y="217936"/>
            <a:ext cx="2705103" cy="2819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3654" r="5047" b="15432"/>
          <a:stretch/>
        </p:blipFill>
        <p:spPr>
          <a:xfrm>
            <a:off x="3635896" y="3402199"/>
            <a:ext cx="2367643" cy="3077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Textfeld 11"/>
          <p:cNvSpPr txBox="1"/>
          <p:nvPr/>
        </p:nvSpPr>
        <p:spPr>
          <a:xfrm>
            <a:off x="4372595" y="743196"/>
            <a:ext cx="1630944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Das Elend jetzt auch noch in Farbe</a:t>
            </a:r>
          </a:p>
        </p:txBody>
      </p:sp>
    </p:spTree>
    <p:extLst>
      <p:ext uri="{BB962C8B-B14F-4D97-AF65-F5344CB8AC3E}">
        <p14:creationId xmlns:p14="http://schemas.microsoft.com/office/powerpoint/2010/main" val="12115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b="10788"/>
          <a:stretch>
            <a:fillRect/>
          </a:stretch>
        </p:blipFill>
        <p:spPr>
          <a:xfrm>
            <a:off x="2267744" y="1700808"/>
            <a:ext cx="4464496" cy="3190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feld 8"/>
          <p:cNvSpPr txBox="1"/>
          <p:nvPr/>
        </p:nvSpPr>
        <p:spPr>
          <a:xfrm>
            <a:off x="1403648" y="73334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Always Look on the Bright Side of Life. 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2339752" y="5447323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Schönen Abend noch!</a:t>
            </a:r>
          </a:p>
        </p:txBody>
      </p:sp>
    </p:spTree>
    <p:extLst>
      <p:ext uri="{BB962C8B-B14F-4D97-AF65-F5344CB8AC3E}">
        <p14:creationId xmlns:p14="http://schemas.microsoft.com/office/powerpoint/2010/main" val="27090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b="2092"/>
          <a:stretch>
            <a:fillRect/>
          </a:stretch>
        </p:blipFill>
        <p:spPr>
          <a:xfrm>
            <a:off x="1187624" y="476672"/>
            <a:ext cx="6587480" cy="4390054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3" name="Textfeld 2"/>
          <p:cNvSpPr txBox="1"/>
          <p:nvPr/>
        </p:nvSpPr>
        <p:spPr>
          <a:xfrm>
            <a:off x="899592" y="5195377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olympischen Spiele waren ein Schiss gegenüber unseren Sportfesten.</a:t>
            </a:r>
          </a:p>
          <a:p>
            <a:r>
              <a:rPr lang="de-DE" dirty="0"/>
              <a:t>Allein schon die Funktionäre in dem sportlichen Outfit. </a:t>
            </a:r>
          </a:p>
        </p:txBody>
      </p:sp>
    </p:spTree>
    <p:extLst>
      <p:ext uri="{BB962C8B-B14F-4D97-AF65-F5344CB8AC3E}">
        <p14:creationId xmlns:p14="http://schemas.microsoft.com/office/powerpoint/2010/main" val="8976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76" r="16176"/>
          <a:stretch>
            <a:fillRect/>
          </a:stretch>
        </p:blipFill>
        <p:spPr>
          <a:xfrm>
            <a:off x="2843808" y="647700"/>
            <a:ext cx="601980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feld 2"/>
          <p:cNvSpPr txBox="1"/>
          <p:nvPr/>
        </p:nvSpPr>
        <p:spPr>
          <a:xfrm>
            <a:off x="539552" y="1412776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Schaut schön zu, so bringen </a:t>
            </a:r>
            <a:r>
              <a:rPr lang="de-DE" u="sng" dirty="0"/>
              <a:t>wir</a:t>
            </a:r>
            <a:r>
              <a:rPr lang="de-DE" dirty="0"/>
              <a:t> die Wanzen an. Auf die Amis kannst dich ja nicht verlassen. Wie war das noch mit den Ringen?</a:t>
            </a:r>
          </a:p>
        </p:txBody>
      </p:sp>
    </p:spTree>
    <p:extLst>
      <p:ext uri="{BB962C8B-B14F-4D97-AF65-F5344CB8AC3E}">
        <p14:creationId xmlns:p14="http://schemas.microsoft.com/office/powerpoint/2010/main" val="16911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9" b="20599"/>
          <a:stretch>
            <a:fillRect/>
          </a:stretch>
        </p:blipFill>
        <p:spPr>
          <a:xfrm>
            <a:off x="467544" y="2012046"/>
            <a:ext cx="4913338" cy="3289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4664"/>
            <a:ext cx="307100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395536" y="692696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Berlin, Berlin, wir fahren nach Berlin. Hier war der Checkpoint noch ein Checkpoint und kein Museum.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43608" y="578939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Karl-Heinz, wie schreibt man „Ostzone“?</a:t>
            </a:r>
          </a:p>
        </p:txBody>
      </p:sp>
    </p:spTree>
    <p:extLst>
      <p:ext uri="{BB962C8B-B14F-4D97-AF65-F5344CB8AC3E}">
        <p14:creationId xmlns:p14="http://schemas.microsoft.com/office/powerpoint/2010/main" val="11131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5724"/>
          <a:stretch>
            <a:fillRect/>
          </a:stretch>
        </p:blipFill>
        <p:spPr>
          <a:xfrm>
            <a:off x="2195736" y="692696"/>
            <a:ext cx="6624736" cy="4607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Users\Reiner2\AppData\Local\Microsoft\Windows\Temporary Internet Files\Content.IE5\5I00ZRYQ\MP90042548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6208">
            <a:off x="512973" y="1458203"/>
            <a:ext cx="2160240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794990" cy="13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699792" y="57332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Wer war unser Berufsschullehrer?</a:t>
            </a:r>
          </a:p>
          <a:p>
            <a:r>
              <a:rPr lang="de-DE" dirty="0"/>
              <a:t>Richtig! Herr Felsberg</a:t>
            </a:r>
          </a:p>
        </p:txBody>
      </p:sp>
      <p:sp>
        <p:nvSpPr>
          <p:cNvPr id="2" name="Pfeil nach oben 1"/>
          <p:cNvSpPr/>
          <p:nvPr/>
        </p:nvSpPr>
        <p:spPr>
          <a:xfrm rot="1784672">
            <a:off x="6580296" y="5752988"/>
            <a:ext cx="242316" cy="6129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3470"/>
          <a:stretch>
            <a:fillRect/>
          </a:stretch>
        </p:blipFill>
        <p:spPr>
          <a:xfrm>
            <a:off x="395536" y="260648"/>
            <a:ext cx="5223033" cy="324036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12976"/>
            <a:ext cx="4788023" cy="3120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5796136" y="5486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Pause in der Gellertstraße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5536" y="5157192"/>
            <a:ext cx="3147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 Kippe, nen coolen Drink und was zu beißen, was brauchst Du mehr.</a:t>
            </a:r>
          </a:p>
        </p:txBody>
      </p:sp>
    </p:spTree>
    <p:extLst>
      <p:ext uri="{BB962C8B-B14F-4D97-AF65-F5344CB8AC3E}">
        <p14:creationId xmlns:p14="http://schemas.microsoft.com/office/powerpoint/2010/main" val="10170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2167"/>
          <a:stretch>
            <a:fillRect/>
          </a:stretch>
        </p:blipFill>
        <p:spPr>
          <a:xfrm>
            <a:off x="467544" y="404664"/>
            <a:ext cx="4441693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182" y="404664"/>
            <a:ext cx="3491346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75" y="2913991"/>
            <a:ext cx="4032066" cy="2688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8" y="3789040"/>
            <a:ext cx="4248077" cy="2833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/>
          <p:cNvSpPr txBox="1"/>
          <p:nvPr/>
        </p:nvSpPr>
        <p:spPr>
          <a:xfrm>
            <a:off x="4455975" y="5589240"/>
            <a:ext cx="4228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Ach ja, das waren noch Zeiten. Da waren wir noch jung und schön. Heute nur noch und.</a:t>
            </a:r>
          </a:p>
        </p:txBody>
      </p:sp>
    </p:spTree>
    <p:extLst>
      <p:ext uri="{BB962C8B-B14F-4D97-AF65-F5344CB8AC3E}">
        <p14:creationId xmlns:p14="http://schemas.microsoft.com/office/powerpoint/2010/main" val="41927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:dissolve/>
      </p:transition>
    </mc:Choice>
    <mc:Fallback xmlns="">
      <p:transition spd="slow" advClick="0" advTm="15000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716</Words>
  <Application>Microsoft Office PowerPoint</Application>
  <PresentationFormat>Bildschirmpräsentation (4:3)</PresentationFormat>
  <Paragraphs>90</Paragraphs>
  <Slides>37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Arial</vt:lpstr>
      <vt:lpstr>Constantia</vt:lpstr>
      <vt:lpstr>Wingdings 2</vt:lpstr>
      <vt:lpstr>Papier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Reiner2</dc:creator>
  <cp:lastModifiedBy>Wolfgang Bundels</cp:lastModifiedBy>
  <cp:revision>115</cp:revision>
  <dcterms:created xsi:type="dcterms:W3CDTF">2014-06-09T11:10:11Z</dcterms:created>
  <dcterms:modified xsi:type="dcterms:W3CDTF">2020-06-19T10:48:00Z</dcterms:modified>
</cp:coreProperties>
</file>